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2" r:id="rId4"/>
    <p:sldId id="263" r:id="rId5"/>
    <p:sldId id="264" r:id="rId6"/>
    <p:sldId id="265" r:id="rId7"/>
  </p:sldIdLst>
  <p:sldSz cx="9144000" cy="5143500" type="screen16x9"/>
  <p:notesSz cx="6858000" cy="9144000"/>
  <p:embeddedFontLst>
    <p:embeddedFont>
      <p:font typeface="Titillium Web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92C7"/>
    <a:srgbClr val="AED37E"/>
    <a:srgbClr val="2C52A1"/>
    <a:srgbClr val="6F90C5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11E7FED-55EE-49BF-87D6-78E700CA4AF0}">
  <a:tblStyle styleId="{311E7FED-55EE-49BF-87D6-78E700CA4AF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101" autoAdjust="0"/>
  </p:normalViewPr>
  <p:slideViewPr>
    <p:cSldViewPr snapToGrid="0" showGuides="1">
      <p:cViewPr>
        <p:scale>
          <a:sx n="120" d="100"/>
          <a:sy n="120" d="100"/>
        </p:scale>
        <p:origin x="204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3082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9B6AF-2240-4A48-A108-E0EC21DA19D7}" type="datetimeFigureOut">
              <a:rPr lang="pt-BR" smtClean="0"/>
              <a:pPr/>
              <a:t>10/08/2016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6CFE-16C4-40AB-829D-D72D774F25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113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9065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781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329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282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500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4729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384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59" b="5870"/>
          <a:stretch/>
        </p:blipFill>
        <p:spPr>
          <a:xfrm>
            <a:off x="1" y="-8467"/>
            <a:ext cx="9118600" cy="3754267"/>
          </a:xfrm>
          <a:prstGeom prst="rect">
            <a:avLst/>
          </a:prstGeom>
        </p:spPr>
      </p:pic>
      <p:sp>
        <p:nvSpPr>
          <p:cNvPr id="8" name="Shape 13"/>
          <p:cNvSpPr/>
          <p:nvPr userDrawn="1"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>
              <a:lumMod val="20000"/>
              <a:lumOff val="80000"/>
              <a:alpha val="909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685801" y="349044"/>
            <a:ext cx="5412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 b="1">
                <a:solidFill>
                  <a:schemeClr val="tx1"/>
                </a:solidFill>
                <a:latin typeface="Titillium Web" panose="020B0604020202020204" charset="0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BR" dirty="0"/>
              <a:t>Título do trabalho</a:t>
            </a:r>
            <a:endParaRPr dirty="0"/>
          </a:p>
        </p:txBody>
      </p:sp>
      <p:sp>
        <p:nvSpPr>
          <p:cNvPr id="12" name="Shape 24"/>
          <p:cNvSpPr/>
          <p:nvPr userDrawn="1"/>
        </p:nvSpPr>
        <p:spPr>
          <a:xfrm>
            <a:off x="579001" y="579002"/>
            <a:ext cx="54300" cy="675599"/>
          </a:xfrm>
          <a:prstGeom prst="rect">
            <a:avLst/>
          </a:prstGeom>
          <a:solidFill>
            <a:srgbClr val="AED37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71" y="3930037"/>
            <a:ext cx="2042772" cy="859478"/>
          </a:xfrm>
          <a:prstGeom prst="rect">
            <a:avLst/>
          </a:prstGeom>
        </p:spPr>
      </p:pic>
      <p:sp>
        <p:nvSpPr>
          <p:cNvPr id="15" name="Shape 11"/>
          <p:cNvSpPr txBox="1">
            <a:spLocks/>
          </p:cNvSpPr>
          <p:nvPr userDrawn="1"/>
        </p:nvSpPr>
        <p:spPr>
          <a:xfrm>
            <a:off x="685800" y="2649297"/>
            <a:ext cx="8659905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pt-BR" sz="3200" dirty="0">
                <a:solidFill>
                  <a:schemeClr val="tx1"/>
                </a:solidFill>
                <a:latin typeface="Titillium Web" panose="020B0604020202020204" charset="0"/>
              </a:rPr>
              <a:t>22ª Semana de Tecnologia </a:t>
            </a:r>
            <a:r>
              <a:rPr lang="pt-BR" sz="3200" dirty="0" err="1">
                <a:solidFill>
                  <a:schemeClr val="tx1"/>
                </a:solidFill>
                <a:latin typeface="Titillium Web" panose="020B0604020202020204" charset="0"/>
              </a:rPr>
              <a:t>Metroferroviária</a:t>
            </a:r>
            <a:endParaRPr lang="pt-BR" sz="3200" dirty="0">
              <a:solidFill>
                <a:schemeClr val="tx1"/>
              </a:solidFill>
              <a:latin typeface="Titillium Web" panose="020B060402020202020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522" y="3841722"/>
            <a:ext cx="1389709" cy="1085088"/>
          </a:xfrm>
          <a:prstGeom prst="rect">
            <a:avLst/>
          </a:prstGeom>
        </p:spPr>
      </p:pic>
      <p:pic>
        <p:nvPicPr>
          <p:cNvPr id="10" name="Imagem 9" descr="aeamesp_660x220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76917" y="4148712"/>
            <a:ext cx="1985344" cy="66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69" b="54468"/>
          <a:stretch/>
        </p:blipFill>
        <p:spPr>
          <a:xfrm>
            <a:off x="1" y="4301066"/>
            <a:ext cx="9118600" cy="842433"/>
          </a:xfrm>
          <a:prstGeom prst="rect">
            <a:avLst/>
          </a:prstGeom>
        </p:spPr>
      </p:pic>
      <p:sp>
        <p:nvSpPr>
          <p:cNvPr id="7" name="Shape 13"/>
          <p:cNvSpPr/>
          <p:nvPr userDrawn="1"/>
        </p:nvSpPr>
        <p:spPr>
          <a:xfrm>
            <a:off x="0" y="4284132"/>
            <a:ext cx="9144000" cy="859367"/>
          </a:xfrm>
          <a:prstGeom prst="rect">
            <a:avLst/>
          </a:prstGeom>
          <a:solidFill>
            <a:schemeClr val="accent1">
              <a:lumMod val="20000"/>
              <a:lumOff val="80000"/>
              <a:alpha val="909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71" y="4368799"/>
            <a:ext cx="1609296" cy="677097"/>
          </a:xfrm>
          <a:prstGeom prst="rect">
            <a:avLst/>
          </a:prstGeom>
        </p:spPr>
      </p:pic>
      <p:sp>
        <p:nvSpPr>
          <p:cNvPr id="12" name="Shape 71"/>
          <p:cNvSpPr txBox="1">
            <a:spLocks noGrp="1"/>
          </p:cNvSpPr>
          <p:nvPr>
            <p:ph type="title"/>
          </p:nvPr>
        </p:nvSpPr>
        <p:spPr>
          <a:xfrm>
            <a:off x="844425" y="422501"/>
            <a:ext cx="6081307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defRPr sz="3200"/>
            </a:lvl1pPr>
          </a:lstStyle>
          <a:p>
            <a:r>
              <a:rPr lang="en"/>
              <a:t>Instruções </a:t>
            </a:r>
            <a:r>
              <a:rPr lang="en">
                <a:solidFill>
                  <a:schemeClr val="bg2">
                    <a:lumMod val="60000"/>
                    <a:lumOff val="40000"/>
                  </a:schemeClr>
                </a:solidFill>
              </a:rPr>
              <a:t>para a apresentação</a:t>
            </a:r>
          </a:p>
        </p:txBody>
      </p:sp>
      <p:sp>
        <p:nvSpPr>
          <p:cNvPr id="17" name="Shape 72"/>
          <p:cNvSpPr txBox="1">
            <a:spLocks noGrp="1"/>
          </p:cNvSpPr>
          <p:nvPr>
            <p:ph type="body" idx="2" hasCustomPrompt="1"/>
          </p:nvPr>
        </p:nvSpPr>
        <p:spPr>
          <a:xfrm>
            <a:off x="844425" y="1377946"/>
            <a:ext cx="7927042" cy="27368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>
              <a:buClr>
                <a:schemeClr val="accent1"/>
              </a:buClr>
              <a:buFontTx/>
              <a:buNone/>
              <a:defRPr/>
            </a:lvl1pPr>
          </a:lstStyle>
          <a:p>
            <a:r>
              <a:rPr lang="pt-BR" sz="2400">
                <a:solidFill>
                  <a:schemeClr val="bg2">
                    <a:lumMod val="60000"/>
                    <a:lumOff val="40000"/>
                  </a:schemeClr>
                </a:solidFill>
              </a:rPr>
              <a:t>O tempo de cada sessão será de 45 minutos, incluindo perguntas e respostas.</a:t>
            </a:r>
            <a:br>
              <a:rPr lang="pt-BR" sz="240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Lembre-se das regras de ouro:</a:t>
            </a:r>
          </a:p>
          <a:p>
            <a:pPr>
              <a:buClr>
                <a:schemeClr val="accent6"/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Evite utilizar demasiados slides – uma boa medida é calcular 2 minutos por tela.</a:t>
            </a:r>
          </a:p>
          <a:p>
            <a:pPr>
              <a:buClr>
                <a:schemeClr val="accent6"/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Utilize pouco texto em cada tela e fuja das letrinhas em corpo miúdo.</a:t>
            </a:r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Shape 24"/>
          <p:cNvSpPr/>
          <p:nvPr userDrawn="1"/>
        </p:nvSpPr>
        <p:spPr>
          <a:xfrm>
            <a:off x="579001" y="579002"/>
            <a:ext cx="54300" cy="6755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59" b="5870"/>
          <a:stretch/>
        </p:blipFill>
        <p:spPr>
          <a:xfrm>
            <a:off x="1" y="-8467"/>
            <a:ext cx="9118600" cy="3754267"/>
          </a:xfrm>
          <a:prstGeom prst="rect">
            <a:avLst/>
          </a:prstGeom>
        </p:spPr>
      </p:pic>
      <p:sp>
        <p:nvSpPr>
          <p:cNvPr id="8" name="Shape 13"/>
          <p:cNvSpPr/>
          <p:nvPr userDrawn="1"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>
              <a:lumMod val="20000"/>
              <a:lumOff val="80000"/>
              <a:alpha val="909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1" name="Shape 11"/>
          <p:cNvSpPr txBox="1">
            <a:spLocks noGrp="1"/>
          </p:cNvSpPr>
          <p:nvPr>
            <p:ph type="ctrTitle" hasCustomPrompt="1"/>
          </p:nvPr>
        </p:nvSpPr>
        <p:spPr>
          <a:xfrm>
            <a:off x="685801" y="349044"/>
            <a:ext cx="54123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 b="1">
                <a:solidFill>
                  <a:srgbClr val="FFFFFF"/>
                </a:solidFill>
                <a:latin typeface="Titillium Web" panose="020B0604020202020204" charset="0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pt-BR"/>
              <a:t>Título do trabalho</a:t>
            </a:r>
            <a:endParaRPr/>
          </a:p>
        </p:txBody>
      </p:sp>
      <p:sp>
        <p:nvSpPr>
          <p:cNvPr id="12" name="Shape 24"/>
          <p:cNvSpPr/>
          <p:nvPr userDrawn="1"/>
        </p:nvSpPr>
        <p:spPr>
          <a:xfrm>
            <a:off x="579001" y="579002"/>
            <a:ext cx="54300" cy="675599"/>
          </a:xfrm>
          <a:prstGeom prst="rect">
            <a:avLst/>
          </a:prstGeom>
          <a:solidFill>
            <a:srgbClr val="AED37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71" y="3930037"/>
            <a:ext cx="2042772" cy="8594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426"/>
          <a:stretch/>
        </p:blipFill>
        <p:spPr>
          <a:xfrm>
            <a:off x="2863043" y="3872392"/>
            <a:ext cx="2797620" cy="917123"/>
          </a:xfrm>
          <a:prstGeom prst="rect">
            <a:avLst/>
          </a:prstGeom>
        </p:spPr>
      </p:pic>
      <p:sp>
        <p:nvSpPr>
          <p:cNvPr id="15" name="Shape 11"/>
          <p:cNvSpPr txBox="1">
            <a:spLocks/>
          </p:cNvSpPr>
          <p:nvPr userDrawn="1"/>
        </p:nvSpPr>
        <p:spPr>
          <a:xfrm>
            <a:off x="685800" y="2649297"/>
            <a:ext cx="8659905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pt-BR" sz="5400">
                <a:latin typeface="Titillium Web" panose="020B0604020202020204" charset="0"/>
              </a:rPr>
              <a:t>OBRIGADO!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522" y="3841722"/>
            <a:ext cx="1389709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07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2">
            <a:lumMod val="60000"/>
            <a:lumOff val="40000"/>
          </a:schemeClr>
        </a:buClr>
        <a:buFont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1" y="347390"/>
            <a:ext cx="7872412" cy="1159799"/>
          </a:xfrm>
        </p:spPr>
        <p:txBody>
          <a:bodyPr/>
          <a:lstStyle/>
          <a:p>
            <a:pPr lvl="0"/>
            <a:r>
              <a:rPr lang="en" sz="3600" smtClean="0">
                <a:solidFill>
                  <a:schemeClr val="tx1"/>
                </a:solidFill>
                <a:latin typeface="Titillium Web" panose="020B0604020202020204" charset="0"/>
              </a:rPr>
              <a:t>TÍTULO DO TRABALHO</a:t>
            </a:r>
            <a:r>
              <a:rPr lang="en" sz="1600" smtClean="0">
                <a:solidFill>
                  <a:schemeClr val="tx1"/>
                </a:solidFill>
                <a:latin typeface="Titillium Web" panose="020B0604020202020204" charset="0"/>
              </a:rPr>
              <a:t> (usar várias linhas se necessário)</a:t>
            </a:r>
            <a:endParaRPr lang="en" sz="1600" dirty="0">
              <a:solidFill>
                <a:schemeClr val="tx1"/>
              </a:solidFill>
              <a:latin typeface="Titillium Web" panose="020B0604020202020204" charset="0"/>
            </a:endParaRPr>
          </a:p>
        </p:txBody>
      </p:sp>
      <p:sp>
        <p:nvSpPr>
          <p:cNvPr id="7" name="Shape 66"/>
          <p:cNvSpPr txBox="1">
            <a:spLocks/>
          </p:cNvSpPr>
          <p:nvPr/>
        </p:nvSpPr>
        <p:spPr>
          <a:xfrm>
            <a:off x="685801" y="1247071"/>
            <a:ext cx="7872412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" sz="2000" b="0" dirty="0">
                <a:solidFill>
                  <a:schemeClr val="tx1"/>
                </a:solidFill>
                <a:latin typeface="Titillium Web" panose="020B0604020202020204" charset="0"/>
              </a:rPr>
              <a:t>Nomes</a:t>
            </a:r>
            <a:r>
              <a:rPr lang="en" sz="2000" b="0" dirty="0">
                <a:latin typeface="Titillium Web" panose="020B0604020202020204" charset="0"/>
              </a:rPr>
              <a:t> </a:t>
            </a:r>
            <a:r>
              <a:rPr lang="en" sz="2000" b="0" dirty="0">
                <a:solidFill>
                  <a:schemeClr val="tx1"/>
                </a:solidFill>
                <a:latin typeface="Titillium Web" panose="020B0604020202020204" charset="0"/>
              </a:rPr>
              <a:t>dos autores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 txBox="1">
            <a:spLocks noGrp="1"/>
          </p:cNvSpPr>
          <p:nvPr>
            <p:ph type="title"/>
          </p:nvPr>
        </p:nvSpPr>
        <p:spPr>
          <a:xfrm>
            <a:off x="844425" y="422501"/>
            <a:ext cx="6081307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Titillium Web" panose="020B0604020202020204" charset="0"/>
              </a:rPr>
              <a:t>Instruções </a:t>
            </a:r>
            <a:r>
              <a:rPr lang="en" dirty="0" smtClean="0">
                <a:solidFill>
                  <a:schemeClr val="tx1"/>
                </a:solidFill>
                <a:latin typeface="Titillium Web" panose="020B0604020202020204" charset="0"/>
              </a:rPr>
              <a:t>para </a:t>
            </a:r>
            <a:r>
              <a:rPr lang="en" dirty="0">
                <a:solidFill>
                  <a:schemeClr val="tx1"/>
                </a:solidFill>
                <a:latin typeface="Titillium Web" panose="020B0604020202020204" charset="0"/>
              </a:rPr>
              <a:t>a apresentação</a:t>
            </a:r>
          </a:p>
        </p:txBody>
      </p:sp>
      <p:sp>
        <p:nvSpPr>
          <p:cNvPr id="6" name="Shape 72"/>
          <p:cNvSpPr txBox="1">
            <a:spLocks noGrp="1"/>
          </p:cNvSpPr>
          <p:nvPr>
            <p:ph type="body" idx="2"/>
          </p:nvPr>
        </p:nvSpPr>
        <p:spPr>
          <a:xfrm>
            <a:off x="844425" y="1211321"/>
            <a:ext cx="7239000" cy="33337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O tempo de cada </a:t>
            </a:r>
            <a:r>
              <a:rPr lang="pt-BR" sz="2400" dirty="0" smtClean="0">
                <a:solidFill>
                  <a:schemeClr val="tx1"/>
                </a:solidFill>
                <a:latin typeface="Titillium Web" panose="020B0604020202020204" charset="0"/>
              </a:rPr>
              <a:t>apresentação será de 30 minutos (trabalho técnico) ou 20 minutos (painel).</a:t>
            </a:r>
            <a:endParaRPr lang="pt-BR" sz="2400" dirty="0">
              <a:solidFill>
                <a:schemeClr val="tx1"/>
              </a:solidFill>
              <a:latin typeface="Titillium Web" panose="020B0604020202020204" charset="0"/>
            </a:endParaRP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Lembre-se das regras de ouro:</a:t>
            </a:r>
          </a:p>
          <a:p>
            <a:pPr>
              <a:buClr>
                <a:schemeClr val="accent6"/>
              </a:buClr>
            </a:pP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Evite utilizar muitos slides – uma boa medida é calcular 2 minutos por tela.</a:t>
            </a:r>
          </a:p>
          <a:p>
            <a:pPr>
              <a:buClr>
                <a:schemeClr val="accent6"/>
              </a:buClr>
            </a:pP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Utilize pouco texto em cada tela e evite as letras em corpo miúdo.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 txBox="1">
            <a:spLocks noGrp="1"/>
          </p:cNvSpPr>
          <p:nvPr>
            <p:ph type="title"/>
          </p:nvPr>
        </p:nvSpPr>
        <p:spPr>
          <a:xfrm>
            <a:off x="844425" y="422501"/>
            <a:ext cx="6081307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Titillium Web" panose="020B0604020202020204" charset="0"/>
              </a:rPr>
              <a:t>Instruções </a:t>
            </a:r>
            <a:r>
              <a:rPr lang="en" dirty="0">
                <a:solidFill>
                  <a:schemeClr val="tx1"/>
                </a:solidFill>
                <a:latin typeface="Titillium Web" panose="020B0604020202020204" charset="0"/>
              </a:rPr>
              <a:t>para a apresentação</a:t>
            </a:r>
          </a:p>
        </p:txBody>
      </p:sp>
      <p:sp>
        <p:nvSpPr>
          <p:cNvPr id="6" name="Shape 72"/>
          <p:cNvSpPr txBox="1">
            <a:spLocks noGrp="1"/>
          </p:cNvSpPr>
          <p:nvPr>
            <p:ph type="body" idx="2"/>
          </p:nvPr>
        </p:nvSpPr>
        <p:spPr>
          <a:xfrm>
            <a:off x="844424" y="1184911"/>
            <a:ext cx="7987155" cy="33337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Use muitas imagens, mas evite gráficos complexos.</a:t>
            </a:r>
            <a:b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</a:b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Se não puder evitar, reserve mais tempo nessa tela para poder explicar bem.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Nunca use tabelas complexas.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Sempre coloque títulos e legendas nos gráficos e tabelas.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Cite sempre as fontes dos dados. </a:t>
            </a:r>
            <a:b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</a:b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(aqui é possível utilizar letras miúdas)</a:t>
            </a:r>
          </a:p>
        </p:txBody>
      </p:sp>
    </p:spTree>
    <p:extLst>
      <p:ext uri="{BB962C8B-B14F-4D97-AF65-F5344CB8AC3E}">
        <p14:creationId xmlns:p14="http://schemas.microsoft.com/office/powerpoint/2010/main" xmlns="" val="39026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 txBox="1">
            <a:spLocks noGrp="1"/>
          </p:cNvSpPr>
          <p:nvPr>
            <p:ph type="title"/>
          </p:nvPr>
        </p:nvSpPr>
        <p:spPr>
          <a:xfrm>
            <a:off x="844425" y="422501"/>
            <a:ext cx="6081307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>
                <a:latin typeface="Titillium Web" panose="020B0604020202020204" charset="0"/>
              </a:rPr>
              <a:t>Instruções </a:t>
            </a:r>
            <a:r>
              <a:rPr lang="en" dirty="0">
                <a:solidFill>
                  <a:schemeClr val="tx1"/>
                </a:solidFill>
                <a:latin typeface="Titillium Web" panose="020B0604020202020204" charset="0"/>
              </a:rPr>
              <a:t>para a apresentação</a:t>
            </a:r>
          </a:p>
        </p:txBody>
      </p:sp>
      <p:sp>
        <p:nvSpPr>
          <p:cNvPr id="6" name="Shape 72"/>
          <p:cNvSpPr txBox="1">
            <a:spLocks noGrp="1"/>
          </p:cNvSpPr>
          <p:nvPr>
            <p:ph type="body" idx="2"/>
          </p:nvPr>
        </p:nvSpPr>
        <p:spPr>
          <a:xfrm>
            <a:off x="844424" y="1184911"/>
            <a:ext cx="7987155" cy="33337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Respeite os espaços, fontes e corpo (tamanho das letras) do modelo.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Não cubra os elementos gráficos do modelo com textos, gráficos ou fotos.</a:t>
            </a:r>
          </a:p>
          <a:p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Não coloque logomarcas de empresas, especialmente sobre os elementos gráficos.</a:t>
            </a:r>
          </a:p>
          <a:p>
            <a:r>
              <a:rPr lang="pt-BR" sz="2400" dirty="0" err="1">
                <a:solidFill>
                  <a:schemeClr val="tx1"/>
                </a:solidFill>
                <a:latin typeface="Titillium Web" panose="020B0604020202020204" charset="0"/>
              </a:rPr>
              <a:t>Obs</a:t>
            </a:r>
            <a:r>
              <a:rPr lang="pt-BR" sz="2400" dirty="0">
                <a:solidFill>
                  <a:schemeClr val="tx1"/>
                </a:solidFill>
                <a:latin typeface="Titillium Web" panose="020B0604020202020204" charset="0"/>
              </a:rPr>
              <a:t>: esqueça o que você viu nestas telas; elas contém texto demais. Veja a seguir...</a:t>
            </a:r>
          </a:p>
          <a:p>
            <a:endParaRPr lang="pt-BR" sz="2400" dirty="0">
              <a:solidFill>
                <a:schemeClr val="bg2">
                  <a:lumMod val="60000"/>
                  <a:lumOff val="40000"/>
                </a:schemeClr>
              </a:solidFill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6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1"/>
          <p:cNvSpPr txBox="1">
            <a:spLocks noGrp="1"/>
          </p:cNvSpPr>
          <p:nvPr>
            <p:ph type="title"/>
          </p:nvPr>
        </p:nvSpPr>
        <p:spPr>
          <a:xfrm>
            <a:off x="844425" y="422501"/>
            <a:ext cx="6081307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>
                <a:latin typeface="Titillium Web" panose="020B0604020202020204" charset="0"/>
              </a:rPr>
              <a:t>Regras de Ouro</a:t>
            </a:r>
            <a:endParaRPr lang="en" b="1">
              <a:solidFill>
                <a:schemeClr val="bg2">
                  <a:lumMod val="60000"/>
                  <a:lumOff val="40000"/>
                </a:schemeClr>
              </a:solidFill>
              <a:latin typeface="Titillium Web" panose="020B0604020202020204" charset="0"/>
            </a:endParaRPr>
          </a:p>
        </p:txBody>
      </p:sp>
      <p:sp>
        <p:nvSpPr>
          <p:cNvPr id="6" name="Shape 72"/>
          <p:cNvSpPr txBox="1">
            <a:spLocks noGrp="1"/>
          </p:cNvSpPr>
          <p:nvPr>
            <p:ph type="body" idx="2"/>
          </p:nvPr>
        </p:nvSpPr>
        <p:spPr>
          <a:xfrm>
            <a:off x="844424" y="1184911"/>
            <a:ext cx="7987155" cy="292988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Poucos slides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Pouco texto e letras grandes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Gráficos e tabelas simples, com legendas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Fotos bonitas e grandes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Respeite o modelo</a:t>
            </a: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endParaRPr lang="pt-BR" sz="2400">
              <a:solidFill>
                <a:schemeClr val="tx1"/>
              </a:solidFill>
              <a:latin typeface="Titillium Web" panose="020B0604020202020204" charset="0"/>
            </a:endParaRPr>
          </a:p>
          <a:p>
            <a:pPr marL="342900" indent="-342900">
              <a:buClr>
                <a:srgbClr val="AED37E"/>
              </a:buClr>
              <a:buFont typeface="Arial" panose="020B0604020202020204" pitchFamily="34" charset="0"/>
              <a:buChar char="•"/>
            </a:pPr>
            <a:r>
              <a:rPr lang="pt-BR" sz="2400">
                <a:solidFill>
                  <a:schemeClr val="tx1"/>
                </a:solidFill>
                <a:latin typeface="Titillium Web" panose="020B0604020202020204" charset="0"/>
              </a:rPr>
              <a:t>Lembre-se: em apresentações, MENOS É MAIS!</a:t>
            </a:r>
          </a:p>
        </p:txBody>
      </p:sp>
    </p:spTree>
    <p:extLst>
      <p:ext uri="{BB962C8B-B14F-4D97-AF65-F5344CB8AC3E}">
        <p14:creationId xmlns:p14="http://schemas.microsoft.com/office/powerpoint/2010/main" xmlns="" val="22668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685801" y="347390"/>
            <a:ext cx="7872412" cy="1159799"/>
          </a:xfrm>
        </p:spPr>
        <p:txBody>
          <a:bodyPr/>
          <a:lstStyle/>
          <a:p>
            <a:pPr lvl="0"/>
            <a:r>
              <a:rPr lang="en" sz="3600" dirty="0">
                <a:solidFill>
                  <a:schemeClr val="tx1"/>
                </a:solidFill>
                <a:latin typeface="Titillium Web" panose="020B0604020202020204" charset="0"/>
              </a:rPr>
              <a:t>TÍTULO DO TRABALHO</a:t>
            </a:r>
            <a:r>
              <a:rPr lang="en" sz="1600" dirty="0">
                <a:solidFill>
                  <a:schemeClr val="tx1"/>
                </a:solidFill>
                <a:latin typeface="Titillium Web" panose="020B0604020202020204" charset="0"/>
              </a:rPr>
              <a:t> (usar várias linhas se necessário)</a:t>
            </a:r>
          </a:p>
        </p:txBody>
      </p:sp>
      <p:sp>
        <p:nvSpPr>
          <p:cNvPr id="7" name="Shape 66"/>
          <p:cNvSpPr txBox="1">
            <a:spLocks/>
          </p:cNvSpPr>
          <p:nvPr/>
        </p:nvSpPr>
        <p:spPr>
          <a:xfrm>
            <a:off x="685801" y="1247071"/>
            <a:ext cx="7872412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4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" sz="2000" b="0" dirty="0">
                <a:solidFill>
                  <a:schemeClr val="tx1"/>
                </a:solidFill>
                <a:latin typeface="Titillium Web" panose="020B0604020202020204" charset="0"/>
              </a:rPr>
              <a:t>Nome e email dos apresentadores</a:t>
            </a:r>
          </a:p>
        </p:txBody>
      </p:sp>
    </p:spTree>
    <p:extLst>
      <p:ext uri="{BB962C8B-B14F-4D97-AF65-F5344CB8AC3E}">
        <p14:creationId xmlns:p14="http://schemas.microsoft.com/office/powerpoint/2010/main" xmlns="" val="2206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dele templat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196</Words>
  <Application>Microsoft Office PowerPoint</Application>
  <PresentationFormat>Apresentação na tela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Titillium Web</vt:lpstr>
      <vt:lpstr>Fidele template</vt:lpstr>
      <vt:lpstr>TÍTULO DO TRABALHO (usar várias linhas se necessário)</vt:lpstr>
      <vt:lpstr>Instruções para a apresentação</vt:lpstr>
      <vt:lpstr>Instruções para a apresentação</vt:lpstr>
      <vt:lpstr>Instruções para a apresentação</vt:lpstr>
      <vt:lpstr>Regras de Ouro</vt:lpstr>
      <vt:lpstr>TÍTULO DO TRABALHO (usar várias linhas se necessário)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Comunica Estudio</dc:creator>
  <cp:lastModifiedBy>Usuario</cp:lastModifiedBy>
  <cp:revision>31</cp:revision>
  <dcterms:modified xsi:type="dcterms:W3CDTF">2016-08-10T17:09:25Z</dcterms:modified>
</cp:coreProperties>
</file>