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1" r:id="rId2"/>
    <p:sldId id="272" r:id="rId3"/>
    <p:sldId id="278" r:id="rId4"/>
    <p:sldId id="279" r:id="rId5"/>
    <p:sldId id="280" r:id="rId6"/>
    <p:sldId id="292" r:id="rId7"/>
    <p:sldId id="283" r:id="rId8"/>
    <p:sldId id="281" r:id="rId9"/>
    <p:sldId id="285" r:id="rId10"/>
    <p:sldId id="282" r:id="rId11"/>
    <p:sldId id="284" r:id="rId12"/>
    <p:sldId id="287" r:id="rId13"/>
    <p:sldId id="293" r:id="rId14"/>
    <p:sldId id="286" r:id="rId15"/>
    <p:sldId id="288" r:id="rId16"/>
    <p:sldId id="289" r:id="rId17"/>
    <p:sldId id="290" r:id="rId18"/>
    <p:sldId id="294" r:id="rId19"/>
    <p:sldId id="295" r:id="rId20"/>
    <p:sldId id="274" r:id="rId21"/>
    <p:sldId id="270" r:id="rId22"/>
    <p:sldId id="276" r:id="rId23"/>
    <p:sldId id="291" r:id="rId24"/>
  </p:sldIdLst>
  <p:sldSz cx="9144000" cy="6858000" type="screen4x3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charset="0"/>
      <p:regular r:id="rId29"/>
      <p:italic r:id="rId30"/>
    </p:embeddedFont>
    <p:embeddedFont>
      <p:font typeface="Lato" charset="0"/>
      <p:regular r:id="rId31"/>
      <p:bold r:id="rId32"/>
      <p:italic r:id="rId33"/>
      <p:boldItalic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396"/>
    <a:srgbClr val="1E3C7C"/>
    <a:srgbClr val="5A7F8F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816" y="-8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3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10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0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54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04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70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3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24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14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97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4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79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21198"/>
          <a:stretch/>
        </p:blipFill>
        <p:spPr>
          <a:xfrm>
            <a:off x="495300" y="-1"/>
            <a:ext cx="8724900" cy="6889081"/>
          </a:xfrm>
          <a:prstGeom prst="rect">
            <a:avLst/>
          </a:prstGeom>
        </p:spPr>
      </p:pic>
      <p:sp>
        <p:nvSpPr>
          <p:cNvPr id="20" name="Rectangle 5"/>
          <p:cNvSpPr/>
          <p:nvPr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rgbClr val="1E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5"/>
          <p:cNvSpPr/>
          <p:nvPr/>
        </p:nvSpPr>
        <p:spPr>
          <a:xfrm>
            <a:off x="-1" y="-2"/>
            <a:ext cx="5702301" cy="905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1"/>
          <p:cNvSpPr/>
          <p:nvPr/>
        </p:nvSpPr>
        <p:spPr>
          <a:xfrm>
            <a:off x="495300" y="3893089"/>
            <a:ext cx="3874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Wilson Lopes Menezes</a:t>
            </a:r>
          </a:p>
          <a:p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Fernando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Sampaio</a:t>
            </a:r>
            <a:endParaRPr lang="en-US" sz="2400" dirty="0" smtClean="0">
              <a:solidFill>
                <a:srgbClr val="89D396"/>
              </a:solidFill>
              <a:effectLst/>
              <a:latin typeface="Lato" charset="0"/>
              <a:ea typeface="Lato" charset="0"/>
              <a:cs typeface="Lato" charset="0"/>
            </a:endParaRPr>
          </a:p>
          <a:p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Lucas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Pinotti</a:t>
            </a:r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Caldeloro</a:t>
            </a:r>
            <a:endParaRPr lang="en-US" sz="2400" dirty="0">
              <a:solidFill>
                <a:srgbClr val="89D396"/>
              </a:solidFill>
              <a:effectLst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495300" y="1523905"/>
            <a:ext cx="445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MANUTENÇÃO BASEADA EM </a:t>
            </a:r>
            <a:r>
              <a:rPr lang="pt-BR" sz="2000" b="1" dirty="0" smtClean="0">
                <a:solidFill>
                  <a:schemeClr val="bg1"/>
                </a:solidFill>
              </a:rPr>
              <a:t>CONDIÇÃO: </a:t>
            </a:r>
          </a:p>
          <a:p>
            <a:r>
              <a:rPr lang="pt-BR" sz="2000" b="1" dirty="0" smtClean="0">
                <a:solidFill>
                  <a:schemeClr val="bg1"/>
                </a:solidFill>
              </a:rPr>
              <a:t>SISTEMA </a:t>
            </a:r>
            <a:r>
              <a:rPr lang="pt-BR" sz="2000" b="1" dirty="0">
                <a:solidFill>
                  <a:schemeClr val="bg1"/>
                </a:solidFill>
              </a:rPr>
              <a:t>DE MONITORAMENTO DOS FUSÍVEIS DE SAPATA COLETORA DE TERCEIRO TRILHO NOS TRENS DO METRÔ-SP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2" y="258361"/>
            <a:ext cx="1392928" cy="3890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108738" cy="9057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81" y="29688"/>
            <a:ext cx="1036729" cy="8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9214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Sistema de monitoramento dos fusíveis/sistema coletor: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 – 3° trilho real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– Segmento de 3° trilho, contato com a sapata em teste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 – Sensor de posição, informa o momento de leitura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4 -  Interface de sinais para o micro computador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 – Micro computador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Raspberry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PI com O.S. Linux.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 – Sistema interligado a rede do sistema MAE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9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1" y="1196154"/>
            <a:ext cx="6492036" cy="33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016640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instalado na região da plataforma estação de Pedro II Linha 3 Vermelha 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– Segmento de 3° trilho/Sensor de tensão elétrica.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 - Sensor de posição momento de leitura.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9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95" y="1780543"/>
            <a:ext cx="7178304" cy="37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931630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Registro dos Sensores , tensão e posição, no momento da passagem do trem.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Sensor de posição sinal superior(amarelo)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Sensor de tensão sinal inferior (violeta)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33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1" name="Imagem 10" descr="E:\Fuse_chk\fusivel\sapata 10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brightnessContrast bright="5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0" y="1739274"/>
            <a:ext cx="6270170" cy="3631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9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931630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Rack eletrônico do sistema de monitoramento de fusíveis /sist. coletor instalado na sala técnica na estação Pedro ll.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1 - Microcomputador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Raspberry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PI-3.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– Interface dos sensores.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 – Fonte de Alimentação sensores/interface.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 – Conversor Ethernet UTP para fibra ótica. 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9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0" name="Imagem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36" y="1761624"/>
            <a:ext cx="5760085" cy="32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Tela da IHM desenvolvida em linguagem Python/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Glade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9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84" y="1873546"/>
            <a:ext cx="5777188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Tela da IHM detecção de falha: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9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92" y="1870892"/>
            <a:ext cx="579310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Histórico diários com + ou – 520 registros: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de Fusíveis </a:t>
            </a:r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de Sapata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6" y="1788618"/>
            <a:ext cx="7208322" cy="46327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32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Resultados: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de Fusíveis </a:t>
            </a:r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de Sapata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0" name="Imagem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82" y="1818957"/>
            <a:ext cx="6102915" cy="39287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30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246909" y="1337275"/>
            <a:ext cx="7846704" cy="5984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Efeito da baixa pressão/ajuste de altura da sapata x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velocid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de Fusíveis </a:t>
            </a:r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de Sapata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1" name="Imagem 1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brightnessContrast bright="4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79" y="1935679"/>
            <a:ext cx="6660000" cy="44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246909" y="1337275"/>
            <a:ext cx="7846704" cy="5984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Efeito da baixa pressão/ajuste de altura da sapata x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velocid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de Fusíveis </a:t>
            </a:r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de Sapata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026" name="Picture 2" descr="C:\Users\Wilson\Pictures\sapata 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179" y="1935679"/>
            <a:ext cx="6660000" cy="44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939610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 monitoramento dos fusíveis consiste: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Equipamento instalado na via que visa detectar falha nos fusíveis </a:t>
            </a:r>
            <a:r>
              <a:rPr lang="pt-BR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 sistema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coletor de energia dos metrocarros.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Monitoramento continuo baseado em condição.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 dos itens que compõem o projeto de Monitoramento de Ativos Embarcados “MAE” do Metro de SP.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25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Introdução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5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6" y="1203340"/>
            <a:ext cx="7580485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Melhorias na interface com microcomputador (desenvolvimento).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Interligação com o sistema de identificação do trem (desenvolvimento).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Instalação do sistema na via -2 de Pedro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ll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linha 3 vermelha e nas demais linhas 1 Azul e 2 Verde 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Envio de alertas para as equipes de manutenção(desenvolvimento).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Criação de um “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dashboard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” integrado ao servidor de Monitoramento de Ativos Embarcados, para à análise estatística e preditiva dos dados(desenvolvimento).   </a:t>
            </a: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Passos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futuros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: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6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225631" y="336699"/>
            <a:ext cx="846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dos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Fusíveis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video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4725"/>
            <a:ext cx="1148442" cy="493275"/>
          </a:xfrm>
          <a:prstGeom prst="rect">
            <a:avLst/>
          </a:prstGeom>
        </p:spPr>
      </p:pic>
      <p:pic>
        <p:nvPicPr>
          <p:cNvPr id="2" name="Monitoramento Fusive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02" y="921474"/>
            <a:ext cx="8965871" cy="53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7" y="1108338"/>
            <a:ext cx="7580485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Gerência de Manutenção: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Sup. Eng. Paulo Sérgio S. Carvalho- MTT/EPR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Téc. Marçal Lopes de Paula - MTT/EPR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Eng. Thiago da Silva Amate - MTT/EPR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Eng. André Luiz S. Grana - MTT/EPN (infra estrutura de rede)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Equipe MTT/EPV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Equipe MTS/ENC (instalação infra estrutura rede)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Equipe MTV/VPL ( Instalação dos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na via )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Sup. Nelson De Nittis MRL/MRC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Agradecimentos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2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21198"/>
          <a:stretch/>
        </p:blipFill>
        <p:spPr>
          <a:xfrm>
            <a:off x="495300" y="-1"/>
            <a:ext cx="8724900" cy="6889081"/>
          </a:xfrm>
          <a:prstGeom prst="rect">
            <a:avLst/>
          </a:prstGeom>
        </p:spPr>
      </p:pic>
      <p:sp>
        <p:nvSpPr>
          <p:cNvPr id="20" name="Rectangle 5"/>
          <p:cNvSpPr/>
          <p:nvPr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rgbClr val="1E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5"/>
          <p:cNvSpPr/>
          <p:nvPr/>
        </p:nvSpPr>
        <p:spPr>
          <a:xfrm>
            <a:off x="-1" y="-2"/>
            <a:ext cx="5702301" cy="905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1"/>
          <p:cNvSpPr/>
          <p:nvPr/>
        </p:nvSpPr>
        <p:spPr>
          <a:xfrm>
            <a:off x="495300" y="3893089"/>
            <a:ext cx="3874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Wilson Lopes Menezes</a:t>
            </a:r>
          </a:p>
          <a:p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Fernando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Sampaio</a:t>
            </a:r>
            <a:endParaRPr lang="en-US" sz="2400" dirty="0" smtClean="0">
              <a:solidFill>
                <a:srgbClr val="89D396"/>
              </a:solidFill>
              <a:effectLst/>
              <a:latin typeface="Lato" charset="0"/>
              <a:ea typeface="Lato" charset="0"/>
              <a:cs typeface="Lato" charset="0"/>
            </a:endParaRPr>
          </a:p>
          <a:p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Lucas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Pinotti</a:t>
            </a:r>
            <a:r>
              <a:rPr lang="en-US" sz="2400" dirty="0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2400" dirty="0" err="1" smtClean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Caldeloro</a:t>
            </a:r>
            <a:endParaRPr lang="en-US" sz="2400" dirty="0">
              <a:solidFill>
                <a:srgbClr val="89D396"/>
              </a:solidFill>
              <a:effectLst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495300" y="1523905"/>
            <a:ext cx="445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MANUTENÇÃO BASEADA EM </a:t>
            </a:r>
            <a:r>
              <a:rPr lang="pt-BR" sz="2000" b="1" dirty="0" smtClean="0">
                <a:solidFill>
                  <a:schemeClr val="bg1"/>
                </a:solidFill>
              </a:rPr>
              <a:t>CONDIÇÃO:</a:t>
            </a:r>
          </a:p>
          <a:p>
            <a:r>
              <a:rPr lang="pt-BR" sz="2000" b="1" dirty="0" smtClean="0">
                <a:solidFill>
                  <a:schemeClr val="bg1"/>
                </a:solidFill>
              </a:rPr>
              <a:t>SISTEMA </a:t>
            </a:r>
            <a:r>
              <a:rPr lang="pt-BR" sz="2000" b="1" dirty="0">
                <a:solidFill>
                  <a:schemeClr val="bg1"/>
                </a:solidFill>
              </a:rPr>
              <a:t>DE MONITORAMENTO DOS FUSÍVEIS DE SAPATA COLETORA DE TERCEIRO TRILHO NOS TRENS DO METRÔ-SP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2" y="258361"/>
            <a:ext cx="1392928" cy="3890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108738" cy="9057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81" y="29688"/>
            <a:ext cx="1036729" cy="8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Alimentação Elétrica do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Metrocarro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1 - Sapata Coletora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2 - Fusível de sapata coletora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3 - Sistema de propulsão (tração elétrica)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 – Conversor auxiliar: alimenta carregador de bateria, iluminação, ar condicionado, compressor de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ar,etc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</a:t>
            </a: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32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22" y="2099406"/>
            <a:ext cx="2906012" cy="13412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34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Alimentação Elétrica do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Metrocarro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Total de 24 coletores (fusível/sapata), 12 de cada lado do trem.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7" y="336699"/>
            <a:ext cx="732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85" y="2019249"/>
            <a:ext cx="3109230" cy="19407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81" y="4652594"/>
            <a:ext cx="7533535" cy="103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Alimentação Elétrica do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Metrocarro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sistema coletor: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 – Sistema coletor completo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– Fusível de sapata coletora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3 -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apata coletora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8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68" y="2161309"/>
            <a:ext cx="4158121" cy="23389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80" y="2151874"/>
            <a:ext cx="3102790" cy="23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Alimentação Elétrica 3° Trilho:</a:t>
            </a: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8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2114020"/>
            <a:ext cx="6270171" cy="3526971"/>
          </a:xfrm>
          <a:prstGeom prst="rect">
            <a:avLst/>
          </a:prstGeom>
        </p:spPr>
      </p:pic>
      <p:cxnSp>
        <p:nvCxnSpPr>
          <p:cNvPr id="12" name="Conector de seta reta 11"/>
          <p:cNvCxnSpPr/>
          <p:nvPr/>
        </p:nvCxnSpPr>
        <p:spPr>
          <a:xfrm flipH="1">
            <a:off x="7137070" y="4150639"/>
            <a:ext cx="368135" cy="8251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7016785" y="3781307"/>
            <a:ext cx="93968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3° trilho</a:t>
            </a:r>
          </a:p>
        </p:txBody>
      </p:sp>
    </p:spTree>
    <p:extLst>
      <p:ext uri="{BB962C8B-B14F-4D97-AF65-F5344CB8AC3E}">
        <p14:creationId xmlns:p14="http://schemas.microsoft.com/office/powerpoint/2010/main" val="2219875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queima de um fusível de sapata :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 regiões de Gap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ocorre o desligamento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par de carros, ocasionando a perda momentânea de desempenho e desligamento da iluminação, ar condicionado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Sobre carrega os demais fusíveis do par, levando a queima de mais fusíveis ou elevação da temperatura e causar um principio de incêndio.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6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03" y="1983180"/>
            <a:ext cx="7244488" cy="1918078"/>
          </a:xfrm>
          <a:prstGeom prst="rect">
            <a:avLst/>
          </a:prstGeom>
        </p:spPr>
      </p:pic>
      <p:sp>
        <p:nvSpPr>
          <p:cNvPr id="10" name="Explosão 1 9"/>
          <p:cNvSpPr/>
          <p:nvPr/>
        </p:nvSpPr>
        <p:spPr>
          <a:xfrm>
            <a:off x="2683292" y="2349293"/>
            <a:ext cx="261257" cy="29688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xplosão 1 10"/>
          <p:cNvSpPr/>
          <p:nvPr/>
        </p:nvSpPr>
        <p:spPr>
          <a:xfrm>
            <a:off x="4332510" y="3532813"/>
            <a:ext cx="261257" cy="29688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3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Fusível normal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Fusível carbonizado devido a elevação da temperatura</a:t>
            </a: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27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10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9" y="1899853"/>
            <a:ext cx="2706621" cy="17696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47" y="4621384"/>
            <a:ext cx="2772144" cy="18977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427521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xmlns="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68881" y="1337274"/>
            <a:ext cx="7724732" cy="2813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monitoramento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dos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fusíveis/sistema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coletor protótipo instalado na via-1 estação Pedro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ll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Linha 3 Vermelha.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89D396"/>
              </a:buClr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309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Monitoramento dos Fusíveis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Sapata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Descrição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 do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Sistema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rPr>
              <a:t>: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05" y="2825958"/>
            <a:ext cx="7792393" cy="39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7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4128</TotalTime>
  <Words>762</Words>
  <Application>Microsoft Office PowerPoint</Application>
  <PresentationFormat>Apresentação na tela (4:3)</PresentationFormat>
  <Paragraphs>245</Paragraphs>
  <Slides>23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Comunica Estudio</dc:creator>
  <cp:lastModifiedBy>Wilson</cp:lastModifiedBy>
  <cp:revision>103</cp:revision>
  <dcterms:created xsi:type="dcterms:W3CDTF">2017-08-02T03:07:45Z</dcterms:created>
  <dcterms:modified xsi:type="dcterms:W3CDTF">2018-08-03T14:35:24Z</dcterms:modified>
</cp:coreProperties>
</file>